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3" r:id="rId3"/>
    <p:sldId id="265" r:id="rId4"/>
    <p:sldId id="257" r:id="rId5"/>
    <p:sldId id="264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74" r:id="rId14"/>
    <p:sldId id="269" r:id="rId15"/>
    <p:sldId id="270" r:id="rId16"/>
    <p:sldId id="271" r:id="rId17"/>
    <p:sldId id="272" r:id="rId18"/>
    <p:sldId id="279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85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6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7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8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6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7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3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1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765E9-6FEC-4F8A-BD01-D3B1DC4AD134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9961B-A9A0-40D7-9542-27223531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7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685800"/>
            <a:ext cx="350679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Albanian Alps Inst.</a:t>
            </a:r>
          </a:p>
          <a:p>
            <a:endParaRPr lang="en-US" sz="2800" dirty="0" smtClean="0"/>
          </a:p>
          <a:p>
            <a:r>
              <a:rPr lang="en-US" sz="2800" dirty="0" smtClean="0"/>
              <a:t>Steve’s 2014 Trip</a:t>
            </a:r>
          </a:p>
          <a:p>
            <a:endParaRPr lang="en-US" sz="2800" dirty="0"/>
          </a:p>
          <a:p>
            <a:r>
              <a:rPr lang="en-US" sz="2800" dirty="0" smtClean="0"/>
              <a:t>(Photo is the Orthodox</a:t>
            </a:r>
          </a:p>
          <a:p>
            <a:r>
              <a:rPr lang="en-US" sz="2800" dirty="0" smtClean="0"/>
              <a:t>Church in </a:t>
            </a:r>
            <a:r>
              <a:rPr lang="en-US" sz="2800" dirty="0" err="1" smtClean="0"/>
              <a:t>Shkodra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2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09600"/>
            <a:ext cx="2126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Kristina’s family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0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2582"/>
            <a:ext cx="562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Meeting in </a:t>
            </a:r>
            <a:r>
              <a:rPr lang="en-US" sz="2400" dirty="0" err="1" smtClean="0"/>
              <a:t>Dedaj</a:t>
            </a:r>
            <a:r>
              <a:rPr lang="en-US" sz="2400" dirty="0" smtClean="0"/>
              <a:t> for Scholarship Applicants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73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31091"/>
            <a:ext cx="617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Boga</a:t>
            </a:r>
            <a:r>
              <a:rPr lang="en-US" sz="2400" dirty="0" smtClean="0"/>
              <a:t> Team at the English Language Competition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63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33400"/>
            <a:ext cx="29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Xhaj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Team at English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Language Competition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455" y="304800"/>
            <a:ext cx="655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AAI English teacher and </a:t>
            </a:r>
            <a:r>
              <a:rPr lang="en-US" sz="2400" dirty="0" err="1" smtClean="0"/>
              <a:t>Vrithi</a:t>
            </a:r>
            <a:r>
              <a:rPr lang="en-US" sz="2400" dirty="0" smtClean="0"/>
              <a:t> Team at Competition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26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362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Cake and Ice Cream Around</a:t>
            </a:r>
          </a:p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Dedaj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Team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457200"/>
            <a:ext cx="2184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Rebuilt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Vrithe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K-9 School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46218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Fran and </a:t>
            </a:r>
            <a:r>
              <a:rPr lang="en-US" sz="2800" dirty="0" err="1" smtClean="0"/>
              <a:t>Taki</a:t>
            </a:r>
            <a:r>
              <a:rPr lang="en-US" sz="2800" dirty="0" smtClean="0"/>
              <a:t> </a:t>
            </a:r>
            <a:r>
              <a:rPr lang="en-US" sz="2800" dirty="0" err="1" smtClean="0"/>
              <a:t>Rakaj</a:t>
            </a:r>
            <a:r>
              <a:rPr lang="en-US" sz="2800" dirty="0" smtClean="0"/>
              <a:t> and Family</a:t>
            </a:r>
          </a:p>
          <a:p>
            <a:r>
              <a:rPr lang="en-US" sz="2800" dirty="0" smtClean="0"/>
              <a:t>My hosts since 1992.</a:t>
            </a:r>
          </a:p>
          <a:p>
            <a:r>
              <a:rPr lang="en-US" sz="2800" dirty="0" smtClean="0"/>
              <a:t>Grandma </a:t>
            </a:r>
            <a:r>
              <a:rPr lang="en-US" sz="2800" dirty="0" err="1" smtClean="0"/>
              <a:t>Dielle</a:t>
            </a:r>
            <a:r>
              <a:rPr lang="en-US" sz="2800" dirty="0" smtClean="0"/>
              <a:t> is almost 90.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8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3810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Xhaj</a:t>
            </a:r>
            <a:r>
              <a:rPr lang="en-US" sz="2400" dirty="0" smtClean="0"/>
              <a:t> School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05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76200"/>
            <a:ext cx="572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Nue</a:t>
            </a:r>
            <a:r>
              <a:rPr lang="en-US" sz="2400" dirty="0" smtClean="0"/>
              <a:t> </a:t>
            </a:r>
            <a:r>
              <a:rPr lang="en-US" sz="2400" dirty="0" err="1" smtClean="0"/>
              <a:t>Durgaj</a:t>
            </a:r>
            <a:r>
              <a:rPr lang="en-US" sz="2400" dirty="0" smtClean="0"/>
              <a:t>, </a:t>
            </a:r>
            <a:r>
              <a:rPr lang="en-US" sz="2400" dirty="0" err="1" smtClean="0"/>
              <a:t>Xhaj</a:t>
            </a:r>
            <a:r>
              <a:rPr lang="en-US" sz="2400" dirty="0" smtClean="0"/>
              <a:t> School Director and Library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0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990600"/>
            <a:ext cx="241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Xhaj</a:t>
            </a:r>
            <a:r>
              <a:rPr lang="en-US" sz="2400" dirty="0" smtClean="0"/>
              <a:t> Kindergarten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23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533400"/>
            <a:ext cx="271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Zagora Kindergarten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30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627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Dielle</a:t>
            </a:r>
            <a:r>
              <a:rPr lang="en-US" sz="2400" dirty="0" smtClean="0"/>
              <a:t> </a:t>
            </a:r>
            <a:r>
              <a:rPr lang="en-US" sz="2400" dirty="0" err="1" smtClean="0"/>
              <a:t>Qafalia</a:t>
            </a:r>
            <a:r>
              <a:rPr lang="en-US" sz="2400" dirty="0" smtClean="0"/>
              <a:t>, Zagora School Director and Library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28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694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2389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Reci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Kindergarten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88032"/>
            <a:ext cx="6408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School Director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Sabria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. . . with Library Books,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Reci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57200"/>
            <a:ext cx="6855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Pizza Dinner for AAI University Scholarship Students:  </a:t>
            </a:r>
          </a:p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Marash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Rakaj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Brusilda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Hoxhaj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Toneta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Durgaj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Aurel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Lekaj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Dafina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Rakaj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Rregjina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Rakaj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Steve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33400"/>
            <a:ext cx="5150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Malesia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Madhe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Albania is a mix of the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15</a:t>
            </a:r>
            <a:r>
              <a:rPr lang="en-US" sz="2400" baseline="30000" dirty="0" smtClean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century and the 21</a:t>
            </a:r>
            <a:r>
              <a:rPr lang="en-US" sz="2400" baseline="30000" dirty="0" smtClean="0">
                <a:solidFill>
                  <a:schemeClr val="bg1">
                    <a:lumMod val="95000"/>
                  </a:schemeClr>
                </a:solidFill>
              </a:rPr>
              <a:t>st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century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5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1478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Vrithe</a:t>
            </a:r>
            <a:endParaRPr lang="en-US" dirty="0" smtClean="0"/>
          </a:p>
          <a:p>
            <a:r>
              <a:rPr lang="en-US" dirty="0" smtClean="0"/>
              <a:t>Kindergarten</a:t>
            </a:r>
          </a:p>
          <a:p>
            <a:r>
              <a:rPr lang="en-US" dirty="0" err="1" smtClean="0"/>
              <a:t>Klodeta</a:t>
            </a:r>
            <a:r>
              <a:rPr lang="en-US" dirty="0" smtClean="0"/>
              <a:t> </a:t>
            </a:r>
            <a:r>
              <a:rPr lang="en-US" dirty="0" err="1" smtClean="0"/>
              <a:t>Kuqaj</a:t>
            </a:r>
            <a:endParaRPr lang="en-US" dirty="0" smtClean="0"/>
          </a:p>
          <a:p>
            <a:r>
              <a:rPr lang="en-US" dirty="0" smtClean="0"/>
              <a:t>Teacher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09600"/>
            <a:ext cx="4078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Vrithe</a:t>
            </a:r>
            <a:r>
              <a:rPr lang="en-US" sz="2800" dirty="0" smtClean="0"/>
              <a:t> Library</a:t>
            </a:r>
          </a:p>
          <a:p>
            <a:r>
              <a:rPr lang="en-US" sz="2800" dirty="0" smtClean="0"/>
              <a:t>Librarian </a:t>
            </a:r>
            <a:r>
              <a:rPr lang="en-US" sz="2800" dirty="0" err="1" smtClean="0"/>
              <a:t>Nikoleta</a:t>
            </a:r>
            <a:r>
              <a:rPr lang="en-US" sz="2800" dirty="0" smtClean="0"/>
              <a:t> </a:t>
            </a:r>
            <a:r>
              <a:rPr lang="en-US" sz="2800" dirty="0" err="1" smtClean="0"/>
              <a:t>Purashaj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26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160</Words>
  <Application>Microsoft Office PowerPoint</Application>
  <PresentationFormat>On-screen Show (4:3)</PresentationFormat>
  <Paragraphs>37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Albanian Alps Institute</dc:title>
  <dc:creator>Steve</dc:creator>
  <cp:lastModifiedBy>cooks</cp:lastModifiedBy>
  <cp:revision>9</cp:revision>
  <dcterms:created xsi:type="dcterms:W3CDTF">2015-01-11T23:06:53Z</dcterms:created>
  <dcterms:modified xsi:type="dcterms:W3CDTF">2015-01-13T00:52:58Z</dcterms:modified>
</cp:coreProperties>
</file>